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4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41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세계 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2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차 전지 주요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r>
              <a:rPr 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수출국 비중</a:t>
            </a: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2019년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중국</c:v>
                </c:pt>
                <c:pt idx="1">
                  <c:v>폴란드</c:v>
                </c:pt>
                <c:pt idx="2">
                  <c:v>한국</c:v>
                </c:pt>
                <c:pt idx="3">
                  <c:v>헝가리</c:v>
                </c:pt>
                <c:pt idx="4">
                  <c:v>독일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38.4</c:v>
                </c:pt>
                <c:pt idx="1">
                  <c:v>6.2</c:v>
                </c:pt>
                <c:pt idx="2">
                  <c:v>13.8</c:v>
                </c:pt>
                <c:pt idx="3">
                  <c:v>5.4</c:v>
                </c:pt>
                <c:pt idx="4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2022년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2.8242289111854356E-2"/>
                  <c:y val="-5.2535564922789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8F5-481C-90ED-2FE3AEF8BD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중국</c:v>
                </c:pt>
                <c:pt idx="1">
                  <c:v>폴란드</c:v>
                </c:pt>
                <c:pt idx="2">
                  <c:v>한국</c:v>
                </c:pt>
                <c:pt idx="3">
                  <c:v>헝가리</c:v>
                </c:pt>
                <c:pt idx="4">
                  <c:v>독일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50.3</c:v>
                </c:pt>
                <c:pt idx="1">
                  <c:v>8.6</c:v>
                </c:pt>
                <c:pt idx="2">
                  <c:v>7.3</c:v>
                </c:pt>
                <c:pt idx="3">
                  <c:v>7</c:v>
                </c:pt>
                <c:pt idx="4">
                  <c:v>5.4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49963A-D4F8-46B7-8C46-316066CA33E2}" type="doc">
      <dgm:prSet loTypeId="urn:microsoft.com/office/officeart/2008/layout/VerticalCurvedList" loCatId="list" qsTypeId="urn:microsoft.com/office/officeart/2005/8/quickstyle/3d1" qsCatId="3D" csTypeId="urn:microsoft.com/office/officeart/2005/8/colors/colorful1" csCatId="colorful" phldr="1"/>
      <dgm:spPr/>
    </dgm:pt>
    <dgm:pt modelId="{B7F071AB-6AEB-4D39-8460-38A2222E781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니켈카드뮴</a:t>
          </a:r>
        </a:p>
      </dgm:t>
    </dgm:pt>
    <dgm:pt modelId="{82BF96AD-5091-4568-9BD2-74F25A01FC12}" type="parTrans" cxnId="{7713A887-6D15-42A3-B86D-F3BCE039905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497D0B3-11EB-401A-8635-8A379C120163}" type="sibTrans" cxnId="{7713A887-6D15-42A3-B86D-F3BCE0399057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72B80FD-241B-43EA-AE94-675C06884C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니켈수소</a:t>
          </a:r>
        </a:p>
      </dgm:t>
    </dgm:pt>
    <dgm:pt modelId="{A28F691B-D6F6-4206-8EC9-36CBFEEA4DFF}" type="parTrans" cxnId="{B808C967-0A41-4792-8251-F249F9632D3B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149C061-33DB-46BA-BFE9-1B5C7631A5FF}" type="sibTrans" cxnId="{B808C967-0A41-4792-8251-F249F9632D3B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D4B9D99-9E38-4E77-8DB9-03F9E0768E35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리튬이온</a:t>
          </a:r>
          <a:endParaRPr lang="ko-KR" altLang="en-US" sz="18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1EF58E9-F6D6-4F2B-A71F-FEE04AA98D4A}" type="parTrans" cxnId="{CBCF835F-9853-48E0-A037-EFA00BBBF52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2A17C62-D6DE-4C14-8360-00F649F692A8}" type="sibTrans" cxnId="{CBCF835F-9853-48E0-A037-EFA00BBBF526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95E1A2F-E443-4F84-B78A-BF6DFF9973A0}" type="pres">
      <dgm:prSet presAssocID="{FE49963A-D4F8-46B7-8C46-316066CA33E2}" presName="Name0" presStyleCnt="0">
        <dgm:presLayoutVars>
          <dgm:chMax val="7"/>
          <dgm:chPref val="7"/>
          <dgm:dir/>
        </dgm:presLayoutVars>
      </dgm:prSet>
      <dgm:spPr/>
    </dgm:pt>
    <dgm:pt modelId="{8021889B-CF92-4CBD-BADB-85C6DFEA75B2}" type="pres">
      <dgm:prSet presAssocID="{FE49963A-D4F8-46B7-8C46-316066CA33E2}" presName="Name1" presStyleCnt="0"/>
      <dgm:spPr/>
    </dgm:pt>
    <dgm:pt modelId="{7003ED7E-43B6-4BCE-B6B2-4A424F2B4D83}" type="pres">
      <dgm:prSet presAssocID="{FE49963A-D4F8-46B7-8C46-316066CA33E2}" presName="cycle" presStyleCnt="0"/>
      <dgm:spPr/>
    </dgm:pt>
    <dgm:pt modelId="{C976D576-5257-4F3D-9E67-550F35640672}" type="pres">
      <dgm:prSet presAssocID="{FE49963A-D4F8-46B7-8C46-316066CA33E2}" presName="srcNode" presStyleLbl="node1" presStyleIdx="0" presStyleCnt="3"/>
      <dgm:spPr/>
    </dgm:pt>
    <dgm:pt modelId="{93CCDCFE-9271-4345-A297-7F1315EAE446}" type="pres">
      <dgm:prSet presAssocID="{FE49963A-D4F8-46B7-8C46-316066CA33E2}" presName="conn" presStyleLbl="parChTrans1D2" presStyleIdx="0" presStyleCnt="1"/>
      <dgm:spPr/>
    </dgm:pt>
    <dgm:pt modelId="{E234DD49-073C-4C41-A199-DD5F39293215}" type="pres">
      <dgm:prSet presAssocID="{FE49963A-D4F8-46B7-8C46-316066CA33E2}" presName="extraNode" presStyleLbl="node1" presStyleIdx="0" presStyleCnt="3"/>
      <dgm:spPr/>
    </dgm:pt>
    <dgm:pt modelId="{199D745C-9A51-4BC3-A669-151A99083B84}" type="pres">
      <dgm:prSet presAssocID="{FE49963A-D4F8-46B7-8C46-316066CA33E2}" presName="dstNode" presStyleLbl="node1" presStyleIdx="0" presStyleCnt="3"/>
      <dgm:spPr/>
    </dgm:pt>
    <dgm:pt modelId="{B228D663-F60D-4B8A-9EAD-A2C35E4799D1}" type="pres">
      <dgm:prSet presAssocID="{B7F071AB-6AEB-4D39-8460-38A2222E7819}" presName="text_1" presStyleLbl="node1" presStyleIdx="0" presStyleCnt="3">
        <dgm:presLayoutVars>
          <dgm:bulletEnabled val="1"/>
        </dgm:presLayoutVars>
      </dgm:prSet>
      <dgm:spPr/>
    </dgm:pt>
    <dgm:pt modelId="{CB2C4498-AE7B-44FA-ABA6-AC574D91C115}" type="pres">
      <dgm:prSet presAssocID="{B7F071AB-6AEB-4D39-8460-38A2222E7819}" presName="accent_1" presStyleCnt="0"/>
      <dgm:spPr/>
    </dgm:pt>
    <dgm:pt modelId="{CAFE60B9-D4AE-4AE8-9F8E-3964074CD26C}" type="pres">
      <dgm:prSet presAssocID="{B7F071AB-6AEB-4D39-8460-38A2222E7819}" presName="accentRepeatNode" presStyleLbl="solidFgAcc1" presStyleIdx="0" presStyleCnt="3"/>
      <dgm:spPr/>
    </dgm:pt>
    <dgm:pt modelId="{FB14A225-BE50-433B-AA94-25D1FB74D417}" type="pres">
      <dgm:prSet presAssocID="{672B80FD-241B-43EA-AE94-675C06884C2D}" presName="text_2" presStyleLbl="node1" presStyleIdx="1" presStyleCnt="3">
        <dgm:presLayoutVars>
          <dgm:bulletEnabled val="1"/>
        </dgm:presLayoutVars>
      </dgm:prSet>
      <dgm:spPr/>
    </dgm:pt>
    <dgm:pt modelId="{277EDD42-5A15-4B14-BBC1-44494407253A}" type="pres">
      <dgm:prSet presAssocID="{672B80FD-241B-43EA-AE94-675C06884C2D}" presName="accent_2" presStyleCnt="0"/>
      <dgm:spPr/>
    </dgm:pt>
    <dgm:pt modelId="{5C1A7E5E-1B67-42DF-8B74-36F06D241019}" type="pres">
      <dgm:prSet presAssocID="{672B80FD-241B-43EA-AE94-675C06884C2D}" presName="accentRepeatNode" presStyleLbl="solidFgAcc1" presStyleIdx="1" presStyleCnt="3"/>
      <dgm:spPr/>
    </dgm:pt>
    <dgm:pt modelId="{DEF75286-6E95-42C1-B95D-37FAB668F76B}" type="pres">
      <dgm:prSet presAssocID="{BD4B9D99-9E38-4E77-8DB9-03F9E0768E35}" presName="text_3" presStyleLbl="node1" presStyleIdx="2" presStyleCnt="3">
        <dgm:presLayoutVars>
          <dgm:bulletEnabled val="1"/>
        </dgm:presLayoutVars>
      </dgm:prSet>
      <dgm:spPr/>
    </dgm:pt>
    <dgm:pt modelId="{18E220F4-3E1D-4778-96E0-BE669736066A}" type="pres">
      <dgm:prSet presAssocID="{BD4B9D99-9E38-4E77-8DB9-03F9E0768E35}" presName="accent_3" presStyleCnt="0"/>
      <dgm:spPr/>
    </dgm:pt>
    <dgm:pt modelId="{1A4462AD-68B7-4869-82CF-6FB5AAD2A274}" type="pres">
      <dgm:prSet presAssocID="{BD4B9D99-9E38-4E77-8DB9-03F9E0768E35}" presName="accentRepeatNode" presStyleLbl="solidFgAcc1" presStyleIdx="2" presStyleCnt="3"/>
      <dgm:spPr/>
    </dgm:pt>
  </dgm:ptLst>
  <dgm:cxnLst>
    <dgm:cxn modelId="{E734D802-E881-4C9A-B76B-8764DAE4F8D4}" type="presOf" srcId="{B7F071AB-6AEB-4D39-8460-38A2222E7819}" destId="{B228D663-F60D-4B8A-9EAD-A2C35E4799D1}" srcOrd="0" destOrd="0" presId="urn:microsoft.com/office/officeart/2008/layout/VerticalCurvedList"/>
    <dgm:cxn modelId="{DB652A08-CFD6-4DD0-A1C2-01007066F8E8}" type="presOf" srcId="{BD4B9D99-9E38-4E77-8DB9-03F9E0768E35}" destId="{DEF75286-6E95-42C1-B95D-37FAB668F76B}" srcOrd="0" destOrd="0" presId="urn:microsoft.com/office/officeart/2008/layout/VerticalCurvedList"/>
    <dgm:cxn modelId="{467B7A1A-28D2-4306-A759-B13F5F715F1B}" type="presOf" srcId="{672B80FD-241B-43EA-AE94-675C06884C2D}" destId="{FB14A225-BE50-433B-AA94-25D1FB74D417}" srcOrd="0" destOrd="0" presId="urn:microsoft.com/office/officeart/2008/layout/VerticalCurvedList"/>
    <dgm:cxn modelId="{CBCF835F-9853-48E0-A037-EFA00BBBF526}" srcId="{FE49963A-D4F8-46B7-8C46-316066CA33E2}" destId="{BD4B9D99-9E38-4E77-8DB9-03F9E0768E35}" srcOrd="2" destOrd="0" parTransId="{61EF58E9-F6D6-4F2B-A71F-FEE04AA98D4A}" sibTransId="{72A17C62-D6DE-4C14-8360-00F649F692A8}"/>
    <dgm:cxn modelId="{B808C967-0A41-4792-8251-F249F9632D3B}" srcId="{FE49963A-D4F8-46B7-8C46-316066CA33E2}" destId="{672B80FD-241B-43EA-AE94-675C06884C2D}" srcOrd="1" destOrd="0" parTransId="{A28F691B-D6F6-4206-8EC9-36CBFEEA4DFF}" sibTransId="{8149C061-33DB-46BA-BFE9-1B5C7631A5FF}"/>
    <dgm:cxn modelId="{7713A887-6D15-42A3-B86D-F3BCE0399057}" srcId="{FE49963A-D4F8-46B7-8C46-316066CA33E2}" destId="{B7F071AB-6AEB-4D39-8460-38A2222E7819}" srcOrd="0" destOrd="0" parTransId="{82BF96AD-5091-4568-9BD2-74F25A01FC12}" sibTransId="{5497D0B3-11EB-401A-8635-8A379C120163}"/>
    <dgm:cxn modelId="{54B86BA1-6EC0-4995-89CC-4DC210E8BD71}" type="presOf" srcId="{5497D0B3-11EB-401A-8635-8A379C120163}" destId="{93CCDCFE-9271-4345-A297-7F1315EAE446}" srcOrd="0" destOrd="0" presId="urn:microsoft.com/office/officeart/2008/layout/VerticalCurvedList"/>
    <dgm:cxn modelId="{1E5075EB-CB49-424A-8B6C-ACD9B5268D76}" type="presOf" srcId="{FE49963A-D4F8-46B7-8C46-316066CA33E2}" destId="{395E1A2F-E443-4F84-B78A-BF6DFF9973A0}" srcOrd="0" destOrd="0" presId="urn:microsoft.com/office/officeart/2008/layout/VerticalCurvedList"/>
    <dgm:cxn modelId="{603CD01A-00C5-48B6-A80B-18FA564BD387}" type="presParOf" srcId="{395E1A2F-E443-4F84-B78A-BF6DFF9973A0}" destId="{8021889B-CF92-4CBD-BADB-85C6DFEA75B2}" srcOrd="0" destOrd="0" presId="urn:microsoft.com/office/officeart/2008/layout/VerticalCurvedList"/>
    <dgm:cxn modelId="{B70957E2-00BA-4A2E-A9C5-C839BEBE042A}" type="presParOf" srcId="{8021889B-CF92-4CBD-BADB-85C6DFEA75B2}" destId="{7003ED7E-43B6-4BCE-B6B2-4A424F2B4D83}" srcOrd="0" destOrd="0" presId="urn:microsoft.com/office/officeart/2008/layout/VerticalCurvedList"/>
    <dgm:cxn modelId="{57CCD6E4-DB95-4429-BE72-BC91C41BE65C}" type="presParOf" srcId="{7003ED7E-43B6-4BCE-B6B2-4A424F2B4D83}" destId="{C976D576-5257-4F3D-9E67-550F35640672}" srcOrd="0" destOrd="0" presId="urn:microsoft.com/office/officeart/2008/layout/VerticalCurvedList"/>
    <dgm:cxn modelId="{25B90FC4-CBFB-4362-9336-8798E8AF4BCC}" type="presParOf" srcId="{7003ED7E-43B6-4BCE-B6B2-4A424F2B4D83}" destId="{93CCDCFE-9271-4345-A297-7F1315EAE446}" srcOrd="1" destOrd="0" presId="urn:microsoft.com/office/officeart/2008/layout/VerticalCurvedList"/>
    <dgm:cxn modelId="{710F7B3B-5502-4684-ABF2-1B9081A02E36}" type="presParOf" srcId="{7003ED7E-43B6-4BCE-B6B2-4A424F2B4D83}" destId="{E234DD49-073C-4C41-A199-DD5F39293215}" srcOrd="2" destOrd="0" presId="urn:microsoft.com/office/officeart/2008/layout/VerticalCurvedList"/>
    <dgm:cxn modelId="{25BEA418-026A-4180-8E1E-A3C5360380AB}" type="presParOf" srcId="{7003ED7E-43B6-4BCE-B6B2-4A424F2B4D83}" destId="{199D745C-9A51-4BC3-A669-151A99083B84}" srcOrd="3" destOrd="0" presId="urn:microsoft.com/office/officeart/2008/layout/VerticalCurvedList"/>
    <dgm:cxn modelId="{DAE8BC19-5EB2-4BA5-A41C-66954C48ACDB}" type="presParOf" srcId="{8021889B-CF92-4CBD-BADB-85C6DFEA75B2}" destId="{B228D663-F60D-4B8A-9EAD-A2C35E4799D1}" srcOrd="1" destOrd="0" presId="urn:microsoft.com/office/officeart/2008/layout/VerticalCurvedList"/>
    <dgm:cxn modelId="{C2D05EB8-66C8-40AA-965F-C973FB1BA58E}" type="presParOf" srcId="{8021889B-CF92-4CBD-BADB-85C6DFEA75B2}" destId="{CB2C4498-AE7B-44FA-ABA6-AC574D91C115}" srcOrd="2" destOrd="0" presId="urn:microsoft.com/office/officeart/2008/layout/VerticalCurvedList"/>
    <dgm:cxn modelId="{F76F62B8-761A-476D-B70E-5C0EE3C1232F}" type="presParOf" srcId="{CB2C4498-AE7B-44FA-ABA6-AC574D91C115}" destId="{CAFE60B9-D4AE-4AE8-9F8E-3964074CD26C}" srcOrd="0" destOrd="0" presId="urn:microsoft.com/office/officeart/2008/layout/VerticalCurvedList"/>
    <dgm:cxn modelId="{B1B75CFF-47B1-48E5-AC0D-BB4D44CC14F0}" type="presParOf" srcId="{8021889B-CF92-4CBD-BADB-85C6DFEA75B2}" destId="{FB14A225-BE50-433B-AA94-25D1FB74D417}" srcOrd="3" destOrd="0" presId="urn:microsoft.com/office/officeart/2008/layout/VerticalCurvedList"/>
    <dgm:cxn modelId="{6D48DCC0-9DFF-404D-9D56-5A41D84C83C7}" type="presParOf" srcId="{8021889B-CF92-4CBD-BADB-85C6DFEA75B2}" destId="{277EDD42-5A15-4B14-BBC1-44494407253A}" srcOrd="4" destOrd="0" presId="urn:microsoft.com/office/officeart/2008/layout/VerticalCurvedList"/>
    <dgm:cxn modelId="{0C2BD594-1DBF-4BE9-8B3C-65E8B2DFDD1C}" type="presParOf" srcId="{277EDD42-5A15-4B14-BBC1-44494407253A}" destId="{5C1A7E5E-1B67-42DF-8B74-36F06D241019}" srcOrd="0" destOrd="0" presId="urn:microsoft.com/office/officeart/2008/layout/VerticalCurvedList"/>
    <dgm:cxn modelId="{E2FBF7B0-AAD7-4C7A-BCB2-7AC6BF520228}" type="presParOf" srcId="{8021889B-CF92-4CBD-BADB-85C6DFEA75B2}" destId="{DEF75286-6E95-42C1-B95D-37FAB668F76B}" srcOrd="5" destOrd="0" presId="urn:microsoft.com/office/officeart/2008/layout/VerticalCurvedList"/>
    <dgm:cxn modelId="{9CC095DE-4FDC-42F5-BC14-5849585871C3}" type="presParOf" srcId="{8021889B-CF92-4CBD-BADB-85C6DFEA75B2}" destId="{18E220F4-3E1D-4778-96E0-BE669736066A}" srcOrd="6" destOrd="0" presId="urn:microsoft.com/office/officeart/2008/layout/VerticalCurvedList"/>
    <dgm:cxn modelId="{ACD9475D-244D-46D2-A662-E2C565DFA50A}" type="presParOf" srcId="{18E220F4-3E1D-4778-96E0-BE669736066A}" destId="{1A4462AD-68B7-4869-82CF-6FB5AAD2A27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10E207-71CB-4C52-A731-B52FB4716530}" type="doc">
      <dgm:prSet loTypeId="urn:microsoft.com/office/officeart/2005/8/layout/hierarchy3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602B22CC-3C41-45D9-943A-3A0C11943B5A}">
      <dgm:prSet phldrT="[텍스트]"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1</a:t>
          </a:r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차전지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E27ED5E-3E0F-4B8B-808E-73C9D5F50758}" type="parTrans" cxnId="{D50BE63B-0A27-487F-8AAC-EEEEB431AF4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67EBB8D-7612-4BCE-8D3B-8FA1F89D79C5}" type="sibTrans" cxnId="{D50BE63B-0A27-487F-8AAC-EEEEB431AF4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CA233CC-2789-4B6D-9D6C-8320D9993B94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망간전지</a:t>
          </a:r>
        </a:p>
      </dgm:t>
    </dgm:pt>
    <dgm:pt modelId="{B3590E39-1C5E-4DA4-BBCF-D255E9F6E374}" type="parTrans" cxnId="{014BBC5E-40CF-48FE-800B-7B3204240B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21A15E8-D6CD-4A1B-8A10-F38808D16D7A}" type="sibTrans" cxnId="{014BBC5E-40CF-48FE-800B-7B3204240B07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2E13F57-6DC1-4AAF-803F-B79EBB70B571}">
      <dgm:prSet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알카라인</a:t>
          </a:r>
          <a:b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전지</a:t>
          </a:r>
        </a:p>
      </dgm:t>
    </dgm:pt>
    <dgm:pt modelId="{EBA17104-4DCA-418E-91E5-D1FD8759207F}" type="parTrans" cxnId="{B50B8D3C-7A29-4DFA-9E87-C7E4F315B63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7DBD724-9D71-4C1A-AE1B-FBE7EFDF232F}" type="sibTrans" cxnId="{B50B8D3C-7A29-4DFA-9E87-C7E4F315B63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0EFF19E-BF20-4544-BC2B-4582DBA64CFF}" type="pres">
      <dgm:prSet presAssocID="{2A10E207-71CB-4C52-A731-B52FB471653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0598B0C-F852-4080-B214-7C6EAF8D32BE}" type="pres">
      <dgm:prSet presAssocID="{602B22CC-3C41-45D9-943A-3A0C11943B5A}" presName="root" presStyleCnt="0"/>
      <dgm:spPr/>
    </dgm:pt>
    <dgm:pt modelId="{44EECD6A-3BE1-4859-AD18-AB0E3AF43073}" type="pres">
      <dgm:prSet presAssocID="{602B22CC-3C41-45D9-943A-3A0C11943B5A}" presName="rootComposite" presStyleCnt="0"/>
      <dgm:spPr/>
    </dgm:pt>
    <dgm:pt modelId="{8926F836-3D23-40C4-B2B7-43435C9DB15C}" type="pres">
      <dgm:prSet presAssocID="{602B22CC-3C41-45D9-943A-3A0C11943B5A}" presName="rootText" presStyleLbl="node1" presStyleIdx="0" presStyleCnt="1"/>
      <dgm:spPr/>
    </dgm:pt>
    <dgm:pt modelId="{F309E4B2-FDB6-4600-AA9A-F8354AEAF008}" type="pres">
      <dgm:prSet presAssocID="{602B22CC-3C41-45D9-943A-3A0C11943B5A}" presName="rootConnector" presStyleLbl="node1" presStyleIdx="0" presStyleCnt="1"/>
      <dgm:spPr/>
    </dgm:pt>
    <dgm:pt modelId="{36198EF1-542D-4433-895E-06CB07141958}" type="pres">
      <dgm:prSet presAssocID="{602B22CC-3C41-45D9-943A-3A0C11943B5A}" presName="childShape" presStyleCnt="0"/>
      <dgm:spPr/>
    </dgm:pt>
    <dgm:pt modelId="{6AF478AC-D4DB-4ECD-B212-6E7619971FC1}" type="pres">
      <dgm:prSet presAssocID="{B3590E39-1C5E-4DA4-BBCF-D255E9F6E374}" presName="Name13" presStyleLbl="parChTrans1D2" presStyleIdx="0" presStyleCnt="2"/>
      <dgm:spPr/>
    </dgm:pt>
    <dgm:pt modelId="{60A0FD4A-E08E-4172-A05D-B21B21EEF4DF}" type="pres">
      <dgm:prSet presAssocID="{FCA233CC-2789-4B6D-9D6C-8320D9993B94}" presName="childText" presStyleLbl="bgAcc1" presStyleIdx="0" presStyleCnt="2">
        <dgm:presLayoutVars>
          <dgm:bulletEnabled val="1"/>
        </dgm:presLayoutVars>
      </dgm:prSet>
      <dgm:spPr/>
    </dgm:pt>
    <dgm:pt modelId="{2499535F-E7AD-4D6D-8D87-6E02B2F54FDA}" type="pres">
      <dgm:prSet presAssocID="{EBA17104-4DCA-418E-91E5-D1FD8759207F}" presName="Name13" presStyleLbl="parChTrans1D2" presStyleIdx="1" presStyleCnt="2"/>
      <dgm:spPr/>
    </dgm:pt>
    <dgm:pt modelId="{7775B4A7-262A-4C24-A50C-E2F11B15670C}" type="pres">
      <dgm:prSet presAssocID="{02E13F57-6DC1-4AAF-803F-B79EBB70B571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D50BE63B-0A27-487F-8AAC-EEEEB431AF4D}" srcId="{2A10E207-71CB-4C52-A731-B52FB4716530}" destId="{602B22CC-3C41-45D9-943A-3A0C11943B5A}" srcOrd="0" destOrd="0" parTransId="{8E27ED5E-3E0F-4B8B-808E-73C9D5F50758}" sibTransId="{167EBB8D-7612-4BCE-8D3B-8FA1F89D79C5}"/>
    <dgm:cxn modelId="{B50B8D3C-7A29-4DFA-9E87-C7E4F315B632}" srcId="{602B22CC-3C41-45D9-943A-3A0C11943B5A}" destId="{02E13F57-6DC1-4AAF-803F-B79EBB70B571}" srcOrd="1" destOrd="0" parTransId="{EBA17104-4DCA-418E-91E5-D1FD8759207F}" sibTransId="{97DBD724-9D71-4C1A-AE1B-FBE7EFDF232F}"/>
    <dgm:cxn modelId="{014BBC5E-40CF-48FE-800B-7B3204240B07}" srcId="{602B22CC-3C41-45D9-943A-3A0C11943B5A}" destId="{FCA233CC-2789-4B6D-9D6C-8320D9993B94}" srcOrd="0" destOrd="0" parTransId="{B3590E39-1C5E-4DA4-BBCF-D255E9F6E374}" sibTransId="{B21A15E8-D6CD-4A1B-8A10-F38808D16D7A}"/>
    <dgm:cxn modelId="{7322B961-B805-4252-9BD1-E59EC5148CB6}" type="presOf" srcId="{2A10E207-71CB-4C52-A731-B52FB4716530}" destId="{60EFF19E-BF20-4544-BC2B-4582DBA64CFF}" srcOrd="0" destOrd="0" presId="urn:microsoft.com/office/officeart/2005/8/layout/hierarchy3"/>
    <dgm:cxn modelId="{08348364-823B-4DB7-BE70-6893C92D897E}" type="presOf" srcId="{B3590E39-1C5E-4DA4-BBCF-D255E9F6E374}" destId="{6AF478AC-D4DB-4ECD-B212-6E7619971FC1}" srcOrd="0" destOrd="0" presId="urn:microsoft.com/office/officeart/2005/8/layout/hierarchy3"/>
    <dgm:cxn modelId="{46FDC669-291B-40AB-AD9F-291FD591BDAB}" type="presOf" srcId="{EBA17104-4DCA-418E-91E5-D1FD8759207F}" destId="{2499535F-E7AD-4D6D-8D87-6E02B2F54FDA}" srcOrd="0" destOrd="0" presId="urn:microsoft.com/office/officeart/2005/8/layout/hierarchy3"/>
    <dgm:cxn modelId="{695F3052-9508-423E-B79B-3B922FF4F649}" type="presOf" srcId="{602B22CC-3C41-45D9-943A-3A0C11943B5A}" destId="{8926F836-3D23-40C4-B2B7-43435C9DB15C}" srcOrd="0" destOrd="0" presId="urn:microsoft.com/office/officeart/2005/8/layout/hierarchy3"/>
    <dgm:cxn modelId="{3C1E6858-37A1-4AB1-B131-F705CEA93794}" type="presOf" srcId="{602B22CC-3C41-45D9-943A-3A0C11943B5A}" destId="{F309E4B2-FDB6-4600-AA9A-F8354AEAF008}" srcOrd="1" destOrd="0" presId="urn:microsoft.com/office/officeart/2005/8/layout/hierarchy3"/>
    <dgm:cxn modelId="{52F3FDA6-0C36-4DDD-AAA4-579A5BECC786}" type="presOf" srcId="{FCA233CC-2789-4B6D-9D6C-8320D9993B94}" destId="{60A0FD4A-E08E-4172-A05D-B21B21EEF4DF}" srcOrd="0" destOrd="0" presId="urn:microsoft.com/office/officeart/2005/8/layout/hierarchy3"/>
    <dgm:cxn modelId="{EA2F07CF-CF89-4931-A570-EAB6E0C00EE0}" type="presOf" srcId="{02E13F57-6DC1-4AAF-803F-B79EBB70B571}" destId="{7775B4A7-262A-4C24-A50C-E2F11B15670C}" srcOrd="0" destOrd="0" presId="urn:microsoft.com/office/officeart/2005/8/layout/hierarchy3"/>
    <dgm:cxn modelId="{0A07599F-3449-4830-86C2-8D3584DCD1B9}" type="presParOf" srcId="{60EFF19E-BF20-4544-BC2B-4582DBA64CFF}" destId="{C0598B0C-F852-4080-B214-7C6EAF8D32BE}" srcOrd="0" destOrd="0" presId="urn:microsoft.com/office/officeart/2005/8/layout/hierarchy3"/>
    <dgm:cxn modelId="{CC802232-8C54-43E8-9473-01DF806373B6}" type="presParOf" srcId="{C0598B0C-F852-4080-B214-7C6EAF8D32BE}" destId="{44EECD6A-3BE1-4859-AD18-AB0E3AF43073}" srcOrd="0" destOrd="0" presId="urn:microsoft.com/office/officeart/2005/8/layout/hierarchy3"/>
    <dgm:cxn modelId="{2FFA3591-7733-4E89-A83D-0ED5951EBEB2}" type="presParOf" srcId="{44EECD6A-3BE1-4859-AD18-AB0E3AF43073}" destId="{8926F836-3D23-40C4-B2B7-43435C9DB15C}" srcOrd="0" destOrd="0" presId="urn:microsoft.com/office/officeart/2005/8/layout/hierarchy3"/>
    <dgm:cxn modelId="{2970F6BA-3166-4B1F-BA6C-1C6292158D40}" type="presParOf" srcId="{44EECD6A-3BE1-4859-AD18-AB0E3AF43073}" destId="{F309E4B2-FDB6-4600-AA9A-F8354AEAF008}" srcOrd="1" destOrd="0" presId="urn:microsoft.com/office/officeart/2005/8/layout/hierarchy3"/>
    <dgm:cxn modelId="{BF2D4783-BE5F-4A30-9C8A-2D4CC69108F0}" type="presParOf" srcId="{C0598B0C-F852-4080-B214-7C6EAF8D32BE}" destId="{36198EF1-542D-4433-895E-06CB07141958}" srcOrd="1" destOrd="0" presId="urn:microsoft.com/office/officeart/2005/8/layout/hierarchy3"/>
    <dgm:cxn modelId="{89F4FA3F-8DC0-492E-B5C9-B8115C6A5149}" type="presParOf" srcId="{36198EF1-542D-4433-895E-06CB07141958}" destId="{6AF478AC-D4DB-4ECD-B212-6E7619971FC1}" srcOrd="0" destOrd="0" presId="urn:microsoft.com/office/officeart/2005/8/layout/hierarchy3"/>
    <dgm:cxn modelId="{6979DC3B-1B17-49DA-B128-F368BF1DCF2F}" type="presParOf" srcId="{36198EF1-542D-4433-895E-06CB07141958}" destId="{60A0FD4A-E08E-4172-A05D-B21B21EEF4DF}" srcOrd="1" destOrd="0" presId="urn:microsoft.com/office/officeart/2005/8/layout/hierarchy3"/>
    <dgm:cxn modelId="{0CF2B65C-BDCB-45E8-AAFB-129F551A8537}" type="presParOf" srcId="{36198EF1-542D-4433-895E-06CB07141958}" destId="{2499535F-E7AD-4D6D-8D87-6E02B2F54FDA}" srcOrd="2" destOrd="0" presId="urn:microsoft.com/office/officeart/2005/8/layout/hierarchy3"/>
    <dgm:cxn modelId="{2FFA7A86-8CA7-4DA6-A8F4-27835EE091AB}" type="presParOf" srcId="{36198EF1-542D-4433-895E-06CB07141958}" destId="{7775B4A7-262A-4C24-A50C-E2F11B15670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CDCFE-9271-4345-A297-7F1315EAE446}">
      <dsp:nvSpPr>
        <dsp:cNvPr id="0" name=""/>
        <dsp:cNvSpPr/>
      </dsp:nvSpPr>
      <dsp:spPr>
        <a:xfrm>
          <a:off x="-2487987" y="-384187"/>
          <a:ext cx="2970626" cy="2970626"/>
        </a:xfrm>
        <a:prstGeom prst="blockArc">
          <a:avLst>
            <a:gd name="adj1" fmla="val 18900000"/>
            <a:gd name="adj2" fmla="val 2700000"/>
            <a:gd name="adj3" fmla="val 727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28D663-F60D-4B8A-9EAD-A2C35E4799D1}">
      <dsp:nvSpPr>
        <dsp:cNvPr id="0" name=""/>
        <dsp:cNvSpPr/>
      </dsp:nvSpPr>
      <dsp:spPr>
        <a:xfrm>
          <a:off x="310281" y="220225"/>
          <a:ext cx="1679177" cy="4404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608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니켈카드뮴</a:t>
          </a:r>
        </a:p>
      </dsp:txBody>
      <dsp:txXfrm>
        <a:off x="310281" y="220225"/>
        <a:ext cx="1679177" cy="440450"/>
      </dsp:txXfrm>
    </dsp:sp>
    <dsp:sp modelId="{CAFE60B9-D4AE-4AE8-9F8E-3964074CD26C}">
      <dsp:nvSpPr>
        <dsp:cNvPr id="0" name=""/>
        <dsp:cNvSpPr/>
      </dsp:nvSpPr>
      <dsp:spPr>
        <a:xfrm>
          <a:off x="34999" y="165168"/>
          <a:ext cx="550563" cy="5505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14A225-BE50-433B-AA94-25D1FB74D417}">
      <dsp:nvSpPr>
        <dsp:cNvPr id="0" name=""/>
        <dsp:cNvSpPr/>
      </dsp:nvSpPr>
      <dsp:spPr>
        <a:xfrm>
          <a:off x="470385" y="880900"/>
          <a:ext cx="1519073" cy="44045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608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니켈수소</a:t>
          </a:r>
        </a:p>
      </dsp:txBody>
      <dsp:txXfrm>
        <a:off x="470385" y="880900"/>
        <a:ext cx="1519073" cy="440450"/>
      </dsp:txXfrm>
    </dsp:sp>
    <dsp:sp modelId="{5C1A7E5E-1B67-42DF-8B74-36F06D241019}">
      <dsp:nvSpPr>
        <dsp:cNvPr id="0" name=""/>
        <dsp:cNvSpPr/>
      </dsp:nvSpPr>
      <dsp:spPr>
        <a:xfrm>
          <a:off x="195103" y="825844"/>
          <a:ext cx="550563" cy="5505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EF75286-6E95-42C1-B95D-37FAB668F76B}">
      <dsp:nvSpPr>
        <dsp:cNvPr id="0" name=""/>
        <dsp:cNvSpPr/>
      </dsp:nvSpPr>
      <dsp:spPr>
        <a:xfrm>
          <a:off x="310281" y="1541576"/>
          <a:ext cx="1679177" cy="4404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608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rPr>
            <a:t>리튬이온</a:t>
          </a:r>
          <a:endParaRPr lang="ko-KR" altLang="en-US" sz="1800" kern="1200" dirty="0">
            <a:solidFill>
              <a:sysClr val="windowText" lastClr="000000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310281" y="1541576"/>
        <a:ext cx="1679177" cy="440450"/>
      </dsp:txXfrm>
    </dsp:sp>
    <dsp:sp modelId="{1A4462AD-68B7-4869-82CF-6FB5AAD2A274}">
      <dsp:nvSpPr>
        <dsp:cNvPr id="0" name=""/>
        <dsp:cNvSpPr/>
      </dsp:nvSpPr>
      <dsp:spPr>
        <a:xfrm>
          <a:off x="34999" y="1486520"/>
          <a:ext cx="550563" cy="5505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6F836-3D23-40C4-B2B7-43435C9DB15C}">
      <dsp:nvSpPr>
        <dsp:cNvPr id="0" name=""/>
        <dsp:cNvSpPr/>
      </dsp:nvSpPr>
      <dsp:spPr>
        <a:xfrm>
          <a:off x="407623" y="2042"/>
          <a:ext cx="1714490" cy="85724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1</a:t>
          </a: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차전지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432731" y="27150"/>
        <a:ext cx="1664274" cy="807029"/>
      </dsp:txXfrm>
    </dsp:sp>
    <dsp:sp modelId="{6AF478AC-D4DB-4ECD-B212-6E7619971FC1}">
      <dsp:nvSpPr>
        <dsp:cNvPr id="0" name=""/>
        <dsp:cNvSpPr/>
      </dsp:nvSpPr>
      <dsp:spPr>
        <a:xfrm>
          <a:off x="579072" y="859288"/>
          <a:ext cx="171449" cy="642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2933"/>
              </a:lnTo>
              <a:lnTo>
                <a:pt x="171449" y="64293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A0FD4A-E08E-4172-A05D-B21B21EEF4DF}">
      <dsp:nvSpPr>
        <dsp:cNvPr id="0" name=""/>
        <dsp:cNvSpPr/>
      </dsp:nvSpPr>
      <dsp:spPr>
        <a:xfrm>
          <a:off x="750521" y="1073599"/>
          <a:ext cx="1371592" cy="85724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망간전지</a:t>
          </a:r>
        </a:p>
      </dsp:txBody>
      <dsp:txXfrm>
        <a:off x="775629" y="1098707"/>
        <a:ext cx="1321376" cy="807029"/>
      </dsp:txXfrm>
    </dsp:sp>
    <dsp:sp modelId="{2499535F-E7AD-4D6D-8D87-6E02B2F54FDA}">
      <dsp:nvSpPr>
        <dsp:cNvPr id="0" name=""/>
        <dsp:cNvSpPr/>
      </dsp:nvSpPr>
      <dsp:spPr>
        <a:xfrm>
          <a:off x="579072" y="859288"/>
          <a:ext cx="171449" cy="1714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4490"/>
              </a:lnTo>
              <a:lnTo>
                <a:pt x="171449" y="1714490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75B4A7-262A-4C24-A50C-E2F11B15670C}">
      <dsp:nvSpPr>
        <dsp:cNvPr id="0" name=""/>
        <dsp:cNvSpPr/>
      </dsp:nvSpPr>
      <dsp:spPr>
        <a:xfrm>
          <a:off x="750521" y="2145155"/>
          <a:ext cx="1371592" cy="85724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알카라인</a:t>
          </a:r>
          <a:b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전지</a:t>
          </a:r>
        </a:p>
      </dsp:txBody>
      <dsp:txXfrm>
        <a:off x="775629" y="2170263"/>
        <a:ext cx="1321376" cy="807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58143F46-315C-4D51-90B9-7FE90C741CBC}"/>
              </a:ext>
            </a:extLst>
          </p:cNvPr>
          <p:cNvSpPr/>
          <p:nvPr userDrawn="1"/>
        </p:nvSpPr>
        <p:spPr>
          <a:xfrm>
            <a:off x="0" y="739043"/>
            <a:ext cx="9906000" cy="365125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A8BEEC2A-4F3B-4768-9978-36089447A7F4}"/>
              </a:ext>
            </a:extLst>
          </p:cNvPr>
          <p:cNvSpPr/>
          <p:nvPr userDrawn="1"/>
        </p:nvSpPr>
        <p:spPr>
          <a:xfrm>
            <a:off x="681037" y="-2256"/>
            <a:ext cx="8543925" cy="1106424"/>
          </a:xfrm>
          <a:prstGeom prst="homePlat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A38D3CF-0728-44F8-8D4B-FB6DDE2D6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-2255"/>
            <a:ext cx="9905998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758ACD7-E7B0-4059-9131-2391E470DC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00" b="88800" l="2367" r="973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111" y="6296804"/>
            <a:ext cx="1637775" cy="60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평행 사변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5143118" cy="6858000"/>
          </a:xfrm>
          <a:prstGeom prst="parallelogram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2635624" y="2625271"/>
            <a:ext cx="6330956" cy="1373523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pPr algn="l"/>
            <a:r>
              <a:rPr lang="en-US" altLang="ko-KR" b="1" i="0" dirty="0">
                <a:solidFill>
                  <a:srgbClr val="000000"/>
                </a:solidFill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Rechargeable Battery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EE63B59-1EC9-4DC1-97D4-36FEE58BA6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00" b="88800" l="2959" r="961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961" y="3534"/>
            <a:ext cx="2006930" cy="74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279647" y="2080262"/>
            <a:ext cx="5788293" cy="2565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팔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931736" y="1450109"/>
            <a:ext cx="1233863" cy="886690"/>
          </a:xfrm>
          <a:prstGeom prst="oc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279647" y="3299460"/>
            <a:ext cx="5788293" cy="2565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931736" y="2669307"/>
            <a:ext cx="1233863" cy="886690"/>
          </a:xfrm>
          <a:prstGeom prst="oc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B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279647" y="4518075"/>
            <a:ext cx="5788293" cy="2565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팔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931736" y="3887922"/>
            <a:ext cx="1233863" cy="886690"/>
          </a:xfrm>
          <a:prstGeom prst="oc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C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279647" y="5731783"/>
            <a:ext cx="5788293" cy="2565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팔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931736" y="5101630"/>
            <a:ext cx="1233863" cy="886690"/>
          </a:xfrm>
          <a:prstGeom prst="oc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D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5ADF773-0112-79F7-3D16-65D0B0FAA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722" r="3104" b="67136"/>
          <a:stretch/>
        </p:blipFill>
        <p:spPr>
          <a:xfrm>
            <a:off x="763578" y="1628095"/>
            <a:ext cx="1634837" cy="14126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293227" y="1612625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차 전지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293227" y="2832325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2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3" action="ppaction://hlinksldjump"/>
              </a:rPr>
              <a:t>차 전지의 역사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293227" y="4052025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차 전지 수출국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293227" y="5271725"/>
            <a:ext cx="387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전지의 종류와 특징</a:t>
            </a:r>
          </a:p>
        </p:txBody>
      </p:sp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2</a:t>
            </a:r>
            <a:r>
              <a:rPr lang="ko-KR" altLang="en-US" dirty="0"/>
              <a:t>차 전지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79120" y="1511300"/>
            <a:ext cx="6756400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Rechargeable battery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 rechargeable battery is a type of electrical battery which can be charged, discharged into a load, and recharged many times</a:t>
            </a:r>
            <a:endParaRPr lang="ko-KR" altLang="en-US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579120" y="3848532"/>
            <a:ext cx="8543925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사용장치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자동차 시동 장치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휴대용 소비자 기기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소형 차량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예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전동 휠체어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골프 카트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전기 자전거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전기 지게차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도로 차량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자동차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밴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트럭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오토바이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),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기차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소형 비행기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공구 등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37582" y="1959208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순차적 액세스 저장소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40144" y="2524453"/>
            <a:ext cx="1348510" cy="1130400"/>
          </a:xfrm>
          <a:prstGeom prst="flowChartMagneticTap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년대</a:t>
            </a:r>
          </a:p>
        </p:txBody>
      </p:sp>
      <p:sp>
        <p:nvSpPr>
          <p:cNvPr id="7" name="순서도: 순차적 액세스 저장소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40144" y="3657520"/>
            <a:ext cx="1348510" cy="1130400"/>
          </a:xfrm>
          <a:prstGeom prst="flowChartMagneticTap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수요</a:t>
            </a:r>
          </a:p>
        </p:txBody>
      </p:sp>
      <p:sp>
        <p:nvSpPr>
          <p:cNvPr id="8" name="순서도: 순차적 액세스 저장소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40144" y="4782741"/>
            <a:ext cx="1348510" cy="1130400"/>
          </a:xfrm>
          <a:prstGeom prst="flowChartMagneticTape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요구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기능</a:t>
            </a:r>
          </a:p>
        </p:txBody>
      </p:sp>
      <p:sp>
        <p:nvSpPr>
          <p:cNvPr id="9" name="순서도: 처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588652" y="1653003"/>
            <a:ext cx="2800800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588652" y="1653003"/>
            <a:ext cx="2800800" cy="886045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니켈계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배터리</a:t>
            </a:r>
          </a:p>
        </p:txBody>
      </p:sp>
      <p:sp>
        <p:nvSpPr>
          <p:cNvPr id="11" name="순서도: 처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389452" y="1653003"/>
            <a:ext cx="2430000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순서도: 처리 11">
            <a:extLst>
              <a:ext uri="{FF2B5EF4-FFF2-40B4-BE49-F238E27FC236}">
                <a16:creationId xmlns:a16="http://schemas.microsoft.com/office/drawing/2014/main" id="{9A85E24D-FFDE-02B6-0A1A-509049CA026A}"/>
              </a:ext>
            </a:extLst>
          </p:cNvPr>
          <p:cNvSpPr/>
          <p:nvPr/>
        </p:nvSpPr>
        <p:spPr>
          <a:xfrm>
            <a:off x="6820626" y="1653003"/>
            <a:ext cx="2671200" cy="886045"/>
          </a:xfrm>
          <a:prstGeom prst="flowChartProcess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389452" y="1653003"/>
            <a:ext cx="2430000" cy="886045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리튬이온 배터리</a:t>
            </a:r>
          </a:p>
        </p:txBody>
      </p:sp>
      <p:sp>
        <p:nvSpPr>
          <p:cNvPr id="14" name="사다리꼴 13">
            <a:extLst>
              <a:ext uri="{FF2B5EF4-FFF2-40B4-BE49-F238E27FC236}">
                <a16:creationId xmlns:a16="http://schemas.microsoft.com/office/drawing/2014/main" id="{427F0615-2137-181F-AC22-56501B20CEDD}"/>
              </a:ext>
            </a:extLst>
          </p:cNvPr>
          <p:cNvSpPr/>
          <p:nvPr/>
        </p:nvSpPr>
        <p:spPr>
          <a:xfrm>
            <a:off x="6820626" y="1653003"/>
            <a:ext cx="2671200" cy="886045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차세대 배터리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2</a:t>
            </a:r>
            <a:r>
              <a:rPr lang="ko-KR" altLang="en-US" dirty="0"/>
              <a:t>차 전지의 역사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02561760"/>
              </p:ext>
            </p:extLst>
          </p:nvPr>
        </p:nvGraphicFramePr>
        <p:xfrm>
          <a:off x="1588654" y="2528888"/>
          <a:ext cx="7900785" cy="338974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80046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42824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672079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1950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1990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년대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미래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휴대용 전자기기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전동공구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하이브리드차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휴대폰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태블릿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노트북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배터리자동차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초소형 전자기기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배터리자동차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전자기기에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이동성부여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고용량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경량화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소형화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고안정성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초소형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플렉서블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장기수명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2</a:t>
            </a:r>
            <a:r>
              <a:rPr lang="ko-KR" altLang="en-US" dirty="0"/>
              <a:t>차 전지 수출국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73493345"/>
              </p:ext>
            </p:extLst>
          </p:nvPr>
        </p:nvGraphicFramePr>
        <p:xfrm>
          <a:off x="883920" y="1554163"/>
          <a:ext cx="8543925" cy="4351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973485" y="2327563"/>
            <a:ext cx="2320636" cy="548641"/>
          </a:xfrm>
          <a:prstGeom prst="wedgeRectCallout">
            <a:avLst>
              <a:gd name="adj1" fmla="val -83070"/>
              <a:gd name="adj2" fmla="val -3027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전세계 수출의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50%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D. </a:t>
            </a:r>
            <a:r>
              <a:rPr lang="ko-KR" altLang="en-US" dirty="0"/>
              <a:t>전지의 종류와 특징</a:t>
            </a:r>
          </a:p>
        </p:txBody>
      </p:sp>
      <p:sp>
        <p:nvSpPr>
          <p:cNvPr id="5" name="사각형: 둥근 한쪽 모서리 4">
            <a:extLst>
              <a:ext uri="{FF2B5EF4-FFF2-40B4-BE49-F238E27FC236}">
                <a16:creationId xmlns:a16="http://schemas.microsoft.com/office/drawing/2014/main" id="{7488DE84-A9C0-3008-DDC6-55D47C68873E}"/>
              </a:ext>
            </a:extLst>
          </p:cNvPr>
          <p:cNvSpPr/>
          <p:nvPr/>
        </p:nvSpPr>
        <p:spPr>
          <a:xfrm>
            <a:off x="5121566" y="1299155"/>
            <a:ext cx="4590472" cy="4775200"/>
          </a:xfrm>
          <a:prstGeom prst="round1Rect">
            <a:avLst>
              <a:gd name="adj" fmla="val 9021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리본: 위로 기울어짐 12">
            <a:extLst>
              <a:ext uri="{FF2B5EF4-FFF2-40B4-BE49-F238E27FC236}">
                <a16:creationId xmlns:a16="http://schemas.microsoft.com/office/drawing/2014/main" id="{7BD9F3FF-7275-B297-FF1C-F52342C84F15}"/>
              </a:ext>
            </a:extLst>
          </p:cNvPr>
          <p:cNvSpPr/>
          <p:nvPr/>
        </p:nvSpPr>
        <p:spPr>
          <a:xfrm>
            <a:off x="5355865" y="1479687"/>
            <a:ext cx="4121874" cy="608587"/>
          </a:xfrm>
          <a:prstGeom prst="ribbon2">
            <a:avLst>
              <a:gd name="adj1" fmla="val 16667"/>
              <a:gd name="adj2" fmla="val 74733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리튬이온전지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육각형 14">
            <a:extLst>
              <a:ext uri="{FF2B5EF4-FFF2-40B4-BE49-F238E27FC236}">
                <a16:creationId xmlns:a16="http://schemas.microsoft.com/office/drawing/2014/main" id="{8C9C411C-F3DB-DCAE-BF77-867EA398AD74}"/>
              </a:ext>
            </a:extLst>
          </p:cNvPr>
          <p:cNvSpPr/>
          <p:nvPr/>
        </p:nvSpPr>
        <p:spPr>
          <a:xfrm>
            <a:off x="5295829" y="2426572"/>
            <a:ext cx="4241947" cy="965760"/>
          </a:xfrm>
          <a:prstGeom prst="hexagon">
            <a:avLst>
              <a:gd name="adj" fmla="val 15672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배지 16">
            <a:extLst>
              <a:ext uri="{FF2B5EF4-FFF2-40B4-BE49-F238E27FC236}">
                <a16:creationId xmlns:a16="http://schemas.microsoft.com/office/drawing/2014/main" id="{8549D4A7-1703-6892-488F-EE1B0A56AC82}"/>
              </a:ext>
            </a:extLst>
          </p:cNvPr>
          <p:cNvSpPr/>
          <p:nvPr/>
        </p:nvSpPr>
        <p:spPr>
          <a:xfrm>
            <a:off x="5722069" y="2836404"/>
            <a:ext cx="1638085" cy="425344"/>
          </a:xfrm>
          <a:prstGeom prst="plaque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열관리용이</a:t>
            </a:r>
          </a:p>
        </p:txBody>
      </p:sp>
      <p:sp>
        <p:nvSpPr>
          <p:cNvPr id="18" name="사다리꼴 17">
            <a:extLst>
              <a:ext uri="{FF2B5EF4-FFF2-40B4-BE49-F238E27FC236}">
                <a16:creationId xmlns:a16="http://schemas.microsoft.com/office/drawing/2014/main" id="{D94FC462-30F1-A64F-9C61-3E5C17A45651}"/>
              </a:ext>
            </a:extLst>
          </p:cNvPr>
          <p:cNvSpPr/>
          <p:nvPr/>
        </p:nvSpPr>
        <p:spPr>
          <a:xfrm>
            <a:off x="7465578" y="2836404"/>
            <a:ext cx="1759385" cy="425344"/>
          </a:xfrm>
          <a:prstGeom prst="trapezoid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생산성낮음</a:t>
            </a:r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36F7AD7C-AFD6-579E-C3C7-C210589F1D0D}"/>
              </a:ext>
            </a:extLst>
          </p:cNvPr>
          <p:cNvSpPr/>
          <p:nvPr/>
        </p:nvSpPr>
        <p:spPr>
          <a:xfrm flipV="1">
            <a:off x="193963" y="1299155"/>
            <a:ext cx="4590472" cy="4775200"/>
          </a:xfrm>
          <a:prstGeom prst="round1Rect">
            <a:avLst>
              <a:gd name="adj" fmla="val 8418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설명선: 위쪽 화살표 11">
            <a:extLst>
              <a:ext uri="{FF2B5EF4-FFF2-40B4-BE49-F238E27FC236}">
                <a16:creationId xmlns:a16="http://schemas.microsoft.com/office/drawing/2014/main" id="{083AA85D-2C81-2AB2-3F30-C32348F4D550}"/>
              </a:ext>
            </a:extLst>
          </p:cNvPr>
          <p:cNvSpPr/>
          <p:nvPr/>
        </p:nvSpPr>
        <p:spPr>
          <a:xfrm>
            <a:off x="2643889" y="5010438"/>
            <a:ext cx="1958109" cy="738909"/>
          </a:xfrm>
          <a:prstGeom prst="upArrowCallou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전기차</a:t>
            </a:r>
          </a:p>
        </p:txBody>
      </p:sp>
      <p:sp>
        <p:nvSpPr>
          <p:cNvPr id="8" name="순서도: 순차적 액세스 저장소 7">
            <a:extLst>
              <a:ext uri="{FF2B5EF4-FFF2-40B4-BE49-F238E27FC236}">
                <a16:creationId xmlns:a16="http://schemas.microsoft.com/office/drawing/2014/main" id="{61D5B9F9-4F16-7FB5-D455-D0E58B00EDF0}"/>
              </a:ext>
            </a:extLst>
          </p:cNvPr>
          <p:cNvSpPr/>
          <p:nvPr/>
        </p:nvSpPr>
        <p:spPr>
          <a:xfrm rot="10800000" flipH="1" flipV="1">
            <a:off x="509046" y="5034790"/>
            <a:ext cx="1602557" cy="690203"/>
          </a:xfrm>
          <a:prstGeom prst="flowChartMagneticTape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충전불가</a:t>
            </a:r>
          </a:p>
        </p:txBody>
      </p:sp>
      <p:sp>
        <p:nvSpPr>
          <p:cNvPr id="11" name="오각형 10">
            <a:extLst>
              <a:ext uri="{FF2B5EF4-FFF2-40B4-BE49-F238E27FC236}">
                <a16:creationId xmlns:a16="http://schemas.microsoft.com/office/drawing/2014/main" id="{B9F6237D-6498-C3DF-FB45-D97E4DA5BFC3}"/>
              </a:ext>
            </a:extLst>
          </p:cNvPr>
          <p:cNvSpPr/>
          <p:nvPr/>
        </p:nvSpPr>
        <p:spPr>
          <a:xfrm flipV="1">
            <a:off x="2785206" y="1621215"/>
            <a:ext cx="1734602" cy="489949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B9E498-8704-3C81-6EB5-96586A581659}"/>
              </a:ext>
            </a:extLst>
          </p:cNvPr>
          <p:cNvSpPr txBox="1"/>
          <p:nvPr/>
        </p:nvSpPr>
        <p:spPr>
          <a:xfrm>
            <a:off x="3029655" y="1684378"/>
            <a:ext cx="1172289" cy="363625"/>
          </a:xfrm>
          <a:prstGeom prst="snip2Same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스마트폰</a:t>
            </a:r>
          </a:p>
        </p:txBody>
      </p:sp>
      <p:graphicFrame>
        <p:nvGraphicFramePr>
          <p:cNvPr id="16" name="다이어그램 15">
            <a:extLst>
              <a:ext uri="{FF2B5EF4-FFF2-40B4-BE49-F238E27FC236}">
                <a16:creationId xmlns:a16="http://schemas.microsoft.com/office/drawing/2014/main" id="{9D32B3D1-19A4-4348-81F6-396E62B447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5125027"/>
              </p:ext>
            </p:extLst>
          </p:nvPr>
        </p:nvGraphicFramePr>
        <p:xfrm>
          <a:off x="2526425" y="2796457"/>
          <a:ext cx="2015241" cy="2202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설명선: 왼쪽/오른쪽 화살표 13">
            <a:extLst>
              <a:ext uri="{FF2B5EF4-FFF2-40B4-BE49-F238E27FC236}">
                <a16:creationId xmlns:a16="http://schemas.microsoft.com/office/drawing/2014/main" id="{8810CC61-C305-AB83-6096-147802426EED}"/>
              </a:ext>
            </a:extLst>
          </p:cNvPr>
          <p:cNvSpPr/>
          <p:nvPr/>
        </p:nvSpPr>
        <p:spPr>
          <a:xfrm>
            <a:off x="6308439" y="2181650"/>
            <a:ext cx="2216727" cy="521431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88239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파우치형</a:t>
            </a: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3773CCF5-5726-4841-A37E-B98E26A9AD90}"/>
              </a:ext>
            </a:extLst>
          </p:cNvPr>
          <p:cNvGrpSpPr/>
          <p:nvPr/>
        </p:nvGrpSpPr>
        <p:grpSpPr>
          <a:xfrm>
            <a:off x="5295829" y="3559962"/>
            <a:ext cx="4241947" cy="1004700"/>
            <a:chOff x="5364275" y="3556214"/>
            <a:chExt cx="4241947" cy="1004700"/>
          </a:xfrm>
        </p:grpSpPr>
        <p:sp>
          <p:nvSpPr>
            <p:cNvPr id="21" name="화살표: 왼쪽 20">
              <a:extLst>
                <a:ext uri="{FF2B5EF4-FFF2-40B4-BE49-F238E27FC236}">
                  <a16:creationId xmlns:a16="http://schemas.microsoft.com/office/drawing/2014/main" id="{D393C190-9EDD-DB80-EC29-F969B6B2D391}"/>
                </a:ext>
              </a:extLst>
            </p:cNvPr>
            <p:cNvSpPr/>
            <p:nvPr/>
          </p:nvSpPr>
          <p:spPr>
            <a:xfrm>
              <a:off x="5364275" y="3556214"/>
              <a:ext cx="4241947" cy="1004700"/>
            </a:xfrm>
            <a:prstGeom prst="lef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63CE037-A605-4448-95CF-8DE89B2D1872}"/>
                </a:ext>
              </a:extLst>
            </p:cNvPr>
            <p:cNvSpPr txBox="1"/>
            <p:nvPr/>
          </p:nvSpPr>
          <p:spPr>
            <a:xfrm>
              <a:off x="8795450" y="387389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atin typeface="돋움" panose="020B0600000101010101" pitchFamily="50" charset="-127"/>
                  <a:ea typeface="돋움" panose="020B0600000101010101" pitchFamily="50" charset="-127"/>
                </a:rPr>
                <a:t>각형</a:t>
              </a:r>
            </a:p>
          </p:txBody>
        </p:sp>
      </p:grpSp>
      <p:sp>
        <p:nvSpPr>
          <p:cNvPr id="20" name="순서도: 문서 19">
            <a:extLst>
              <a:ext uri="{FF2B5EF4-FFF2-40B4-BE49-F238E27FC236}">
                <a16:creationId xmlns:a16="http://schemas.microsoft.com/office/drawing/2014/main" id="{BE4A8F4C-FBEB-756B-7819-DF30A155600A}"/>
              </a:ext>
            </a:extLst>
          </p:cNvPr>
          <p:cNvSpPr/>
          <p:nvPr/>
        </p:nvSpPr>
        <p:spPr>
          <a:xfrm>
            <a:off x="7494920" y="3579432"/>
            <a:ext cx="1174567" cy="965761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배터리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부풀음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사각형: 모서리가 접힌 도형 18">
            <a:extLst>
              <a:ext uri="{FF2B5EF4-FFF2-40B4-BE49-F238E27FC236}">
                <a16:creationId xmlns:a16="http://schemas.microsoft.com/office/drawing/2014/main" id="{2885E0E4-D3F6-D565-3CAF-10B49BC429AD}"/>
              </a:ext>
            </a:extLst>
          </p:cNvPr>
          <p:cNvSpPr/>
          <p:nvPr/>
        </p:nvSpPr>
        <p:spPr>
          <a:xfrm rot="20904919">
            <a:off x="6015947" y="3710733"/>
            <a:ext cx="1256145" cy="703158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생산성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높음</a:t>
            </a:r>
          </a:p>
        </p:txBody>
      </p:sp>
      <p:sp>
        <p:nvSpPr>
          <p:cNvPr id="22" name="원통형 21">
            <a:extLst>
              <a:ext uri="{FF2B5EF4-FFF2-40B4-BE49-F238E27FC236}">
                <a16:creationId xmlns:a16="http://schemas.microsoft.com/office/drawing/2014/main" id="{A3CD5DEA-1C1E-119A-EBB7-32F5C6CB5A0A}"/>
              </a:ext>
            </a:extLst>
          </p:cNvPr>
          <p:cNvSpPr/>
          <p:nvPr/>
        </p:nvSpPr>
        <p:spPr>
          <a:xfrm>
            <a:off x="5329403" y="4578436"/>
            <a:ext cx="4174798" cy="1353813"/>
          </a:xfrm>
          <a:prstGeom prst="can">
            <a:avLst>
              <a:gd name="adj" fmla="val 13991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원통형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3" name="눈물 방울 22">
            <a:extLst>
              <a:ext uri="{FF2B5EF4-FFF2-40B4-BE49-F238E27FC236}">
                <a16:creationId xmlns:a16="http://schemas.microsoft.com/office/drawing/2014/main" id="{923FE3D4-78F7-805B-BBFC-1E0CEFB430AF}"/>
              </a:ext>
            </a:extLst>
          </p:cNvPr>
          <p:cNvSpPr/>
          <p:nvPr/>
        </p:nvSpPr>
        <p:spPr>
          <a:xfrm>
            <a:off x="5443407" y="5101754"/>
            <a:ext cx="1696896" cy="707738"/>
          </a:xfrm>
          <a:prstGeom prst="teardrop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생산가격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낮음</a:t>
            </a:r>
          </a:p>
        </p:txBody>
      </p:sp>
      <p:sp>
        <p:nvSpPr>
          <p:cNvPr id="46" name="눈물 방울 45">
            <a:extLst>
              <a:ext uri="{FF2B5EF4-FFF2-40B4-BE49-F238E27FC236}">
                <a16:creationId xmlns:a16="http://schemas.microsoft.com/office/drawing/2014/main" id="{B93C4FD4-E0BE-4891-A3CF-0CC691B7DAE5}"/>
              </a:ext>
            </a:extLst>
          </p:cNvPr>
          <p:cNvSpPr/>
          <p:nvPr/>
        </p:nvSpPr>
        <p:spPr>
          <a:xfrm flipH="1">
            <a:off x="7809385" y="5101754"/>
            <a:ext cx="1696896" cy="707738"/>
          </a:xfrm>
          <a:prstGeom prst="teardrop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에너지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밀도낮음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4" name="오각형 10">
            <a:extLst>
              <a:ext uri="{FF2B5EF4-FFF2-40B4-BE49-F238E27FC236}">
                <a16:creationId xmlns:a16="http://schemas.microsoft.com/office/drawing/2014/main" id="{88C66828-D20C-48D5-8742-C2BFF5B428D2}"/>
              </a:ext>
            </a:extLst>
          </p:cNvPr>
          <p:cNvSpPr/>
          <p:nvPr/>
        </p:nvSpPr>
        <p:spPr>
          <a:xfrm>
            <a:off x="2785206" y="2172802"/>
            <a:ext cx="1734602" cy="489949"/>
          </a:xfrm>
          <a:prstGeom prst="snip2Same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노트북</a:t>
            </a:r>
          </a:p>
        </p:txBody>
      </p: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EDE3E682-AD7E-4ECF-B521-C44F4FB007BE}"/>
              </a:ext>
            </a:extLst>
          </p:cNvPr>
          <p:cNvCxnSpPr>
            <a:cxnSpLocks/>
            <a:stCxn id="11" idx="2"/>
            <a:endCxn id="54" idx="2"/>
          </p:cNvCxnSpPr>
          <p:nvPr/>
        </p:nvCxnSpPr>
        <p:spPr>
          <a:xfrm rot="10800000" flipV="1">
            <a:off x="2785206" y="1866189"/>
            <a:ext cx="12700" cy="551588"/>
          </a:xfrm>
          <a:prstGeom prst="bentConnector3">
            <a:avLst>
              <a:gd name="adj1" fmla="val 2542268"/>
            </a:avLst>
          </a:prstGeom>
          <a:ln w="3810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다이어그램 55">
            <a:extLst>
              <a:ext uri="{FF2B5EF4-FFF2-40B4-BE49-F238E27FC236}">
                <a16:creationId xmlns:a16="http://schemas.microsoft.com/office/drawing/2014/main" id="{F5D269AA-37E4-43B7-A122-ED5A4FD6FB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000252"/>
              </p:ext>
            </p:extLst>
          </p:nvPr>
        </p:nvGraphicFramePr>
        <p:xfrm>
          <a:off x="-9160" y="1621216"/>
          <a:ext cx="2529738" cy="3004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89293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586</TotalTime>
  <Words>202</Words>
  <Application>Microsoft Office PowerPoint</Application>
  <PresentationFormat>A4 용지(210x297mm)</PresentationFormat>
  <Paragraphs>73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2차 전지</vt:lpstr>
      <vt:lpstr>B. 2차 전지의 역사</vt:lpstr>
      <vt:lpstr>C. 2차 전지 수출국</vt:lpstr>
      <vt:lpstr>D. 전지의 종류와 특징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GHYOO YOO</cp:lastModifiedBy>
  <cp:revision>37</cp:revision>
  <dcterms:created xsi:type="dcterms:W3CDTF">2023-07-20T02:58:21Z</dcterms:created>
  <dcterms:modified xsi:type="dcterms:W3CDTF">2024-11-11T00:08:46Z</dcterms:modified>
</cp:coreProperties>
</file>